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9255" y="1324303"/>
            <a:ext cx="904940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Berlin Sans FB Demi" panose="020E0802020502020306" pitchFamily="34" charset="0"/>
              </a:rPr>
              <a:t>Must use each of the vocab phrases from the board in your original </a:t>
            </a:r>
            <a:r>
              <a:rPr lang="en-US" sz="2800" dirty="0" smtClean="0">
                <a:latin typeface="Berlin Sans FB Demi" panose="020E0802020502020306" pitchFamily="34" charset="0"/>
              </a:rPr>
              <a:t>story script</a:t>
            </a:r>
          </a:p>
          <a:p>
            <a:endParaRPr lang="en-US" sz="1400" dirty="0">
              <a:latin typeface="Berlin Sans FB Demi" panose="020E0802020502020306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Berlin Sans FB Demi" panose="020E0802020502020306" pitchFamily="34" charset="0"/>
              </a:rPr>
              <a:t>Comic must have a minimum of 8 panels/photos</a:t>
            </a:r>
          </a:p>
          <a:p>
            <a:endParaRPr lang="en-US" sz="1400" dirty="0" smtClean="0">
              <a:latin typeface="Berlin Sans FB Demi" panose="020E0802020502020306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Berlin Sans FB Demi" panose="020E0802020502020306" pitchFamily="34" charset="0"/>
              </a:rPr>
              <a:t>All dialogue in speech bubbles (can also do thought bubbles!)</a:t>
            </a:r>
          </a:p>
          <a:p>
            <a:endParaRPr lang="en-US" sz="1400" dirty="0" smtClean="0">
              <a:latin typeface="Berlin Sans FB Demi" panose="020E0802020502020306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Berlin Sans FB Demi" panose="020E0802020502020306" pitchFamily="34" charset="0"/>
              </a:rPr>
              <a:t>Use props to help show storyline</a:t>
            </a:r>
          </a:p>
          <a:p>
            <a:endParaRPr lang="en-US" sz="1400" dirty="0" smtClean="0">
              <a:latin typeface="Berlin Sans FB Demi" panose="020E0802020502020306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Berlin Sans FB Demi" panose="020E0802020502020306" pitchFamily="34" charset="0"/>
              </a:rPr>
              <a:t>Another group will have to re-create your story (in writing) based on just your photos</a:t>
            </a:r>
            <a:endParaRPr lang="en-US" sz="28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94371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3</TotalTime>
  <Words>58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Berlin Sans FB Demi</vt:lpstr>
      <vt:lpstr>Franklin Gothic Book</vt:lpstr>
      <vt:lpstr>Crop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2016-05-26T13:47:29Z</dcterms:created>
  <dcterms:modified xsi:type="dcterms:W3CDTF">2016-05-26T13:50:33Z</dcterms:modified>
</cp:coreProperties>
</file>